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66DBD2-9262-418A-8315-4C20FA06AD6E}" v="1" dt="2021-03-11T14:48:12.2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2D7F3A-C555-4211-BE16-C956F6C80E5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6CE9A5A-5A83-4C60-A9EF-61EC5CE7D958}">
      <dgm:prSet/>
      <dgm:spPr/>
      <dgm:t>
        <a:bodyPr/>
        <a:lstStyle/>
        <a:p>
          <a:r>
            <a:rPr lang="nl-NL"/>
            <a:t>Herhaling van thema 2</a:t>
          </a:r>
          <a:endParaRPr lang="en-US"/>
        </a:p>
      </dgm:t>
    </dgm:pt>
    <dgm:pt modelId="{41299F31-7274-4D62-8345-A2FE722890FA}" type="parTrans" cxnId="{1429D594-5481-4E4B-9C61-729B81647F5D}">
      <dgm:prSet/>
      <dgm:spPr/>
      <dgm:t>
        <a:bodyPr/>
        <a:lstStyle/>
        <a:p>
          <a:endParaRPr lang="en-US"/>
        </a:p>
      </dgm:t>
    </dgm:pt>
    <dgm:pt modelId="{2C9EBA90-FFCD-4AED-AFED-89AF43AE3F03}" type="sibTrans" cxnId="{1429D594-5481-4E4B-9C61-729B81647F5D}">
      <dgm:prSet/>
      <dgm:spPr/>
      <dgm:t>
        <a:bodyPr/>
        <a:lstStyle/>
        <a:p>
          <a:endParaRPr lang="en-US"/>
        </a:p>
      </dgm:t>
    </dgm:pt>
    <dgm:pt modelId="{437BA189-8DA3-4065-9211-B18C6A2ED60D}">
      <dgm:prSet/>
      <dgm:spPr/>
      <dgm:t>
        <a:bodyPr/>
        <a:lstStyle/>
        <a:p>
          <a:r>
            <a:rPr lang="nl-NL"/>
            <a:t>Maar toch anders</a:t>
          </a:r>
          <a:endParaRPr lang="en-US"/>
        </a:p>
      </dgm:t>
    </dgm:pt>
    <dgm:pt modelId="{D2A93391-475B-4F79-9616-9AE5E9D345FB}" type="parTrans" cxnId="{EA37F2F1-C2F4-4897-940D-60A2759CFDCB}">
      <dgm:prSet/>
      <dgm:spPr/>
      <dgm:t>
        <a:bodyPr/>
        <a:lstStyle/>
        <a:p>
          <a:endParaRPr lang="en-US"/>
        </a:p>
      </dgm:t>
    </dgm:pt>
    <dgm:pt modelId="{E74596AD-F79C-4865-9263-612D0E170A3C}" type="sibTrans" cxnId="{EA37F2F1-C2F4-4897-940D-60A2759CFDCB}">
      <dgm:prSet/>
      <dgm:spPr/>
      <dgm:t>
        <a:bodyPr/>
        <a:lstStyle/>
        <a:p>
          <a:endParaRPr lang="en-US"/>
        </a:p>
      </dgm:t>
    </dgm:pt>
    <dgm:pt modelId="{6D31E2AF-B4C6-44FE-BA5D-83E280FBACCC}" type="pres">
      <dgm:prSet presAssocID="{3D2D7F3A-C555-4211-BE16-C956F6C80E5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856BAD4-4247-4822-8D59-A7D091966680}" type="pres">
      <dgm:prSet presAssocID="{96CE9A5A-5A83-4C60-A9EF-61EC5CE7D958}" presName="hierRoot1" presStyleCnt="0"/>
      <dgm:spPr/>
    </dgm:pt>
    <dgm:pt modelId="{29F43AF0-0510-4B55-BCDC-03B9739F6856}" type="pres">
      <dgm:prSet presAssocID="{96CE9A5A-5A83-4C60-A9EF-61EC5CE7D958}" presName="composite" presStyleCnt="0"/>
      <dgm:spPr/>
    </dgm:pt>
    <dgm:pt modelId="{BDF5DB3E-0CA5-4749-8FDC-A29A74154F63}" type="pres">
      <dgm:prSet presAssocID="{96CE9A5A-5A83-4C60-A9EF-61EC5CE7D958}" presName="background" presStyleLbl="node0" presStyleIdx="0" presStyleCnt="2"/>
      <dgm:spPr/>
    </dgm:pt>
    <dgm:pt modelId="{3798954D-18D8-407E-A500-06BD3106F07A}" type="pres">
      <dgm:prSet presAssocID="{96CE9A5A-5A83-4C60-A9EF-61EC5CE7D958}" presName="text" presStyleLbl="fgAcc0" presStyleIdx="0" presStyleCnt="2">
        <dgm:presLayoutVars>
          <dgm:chPref val="3"/>
        </dgm:presLayoutVars>
      </dgm:prSet>
      <dgm:spPr/>
    </dgm:pt>
    <dgm:pt modelId="{465C02A6-E9D0-434E-95BF-6ECD6007A866}" type="pres">
      <dgm:prSet presAssocID="{96CE9A5A-5A83-4C60-A9EF-61EC5CE7D958}" presName="hierChild2" presStyleCnt="0"/>
      <dgm:spPr/>
    </dgm:pt>
    <dgm:pt modelId="{99EC42ED-6DB6-4BC4-AAB1-A72007C3FE9D}" type="pres">
      <dgm:prSet presAssocID="{437BA189-8DA3-4065-9211-B18C6A2ED60D}" presName="hierRoot1" presStyleCnt="0"/>
      <dgm:spPr/>
    </dgm:pt>
    <dgm:pt modelId="{702DDE63-8031-4BE8-B395-0F277F0391A7}" type="pres">
      <dgm:prSet presAssocID="{437BA189-8DA3-4065-9211-B18C6A2ED60D}" presName="composite" presStyleCnt="0"/>
      <dgm:spPr/>
    </dgm:pt>
    <dgm:pt modelId="{CB8218D7-E420-468F-954B-F83BF98D696B}" type="pres">
      <dgm:prSet presAssocID="{437BA189-8DA3-4065-9211-B18C6A2ED60D}" presName="background" presStyleLbl="node0" presStyleIdx="1" presStyleCnt="2"/>
      <dgm:spPr/>
    </dgm:pt>
    <dgm:pt modelId="{76D021EA-68D0-47FA-A536-A00FBBB93682}" type="pres">
      <dgm:prSet presAssocID="{437BA189-8DA3-4065-9211-B18C6A2ED60D}" presName="text" presStyleLbl="fgAcc0" presStyleIdx="1" presStyleCnt="2">
        <dgm:presLayoutVars>
          <dgm:chPref val="3"/>
        </dgm:presLayoutVars>
      </dgm:prSet>
      <dgm:spPr/>
    </dgm:pt>
    <dgm:pt modelId="{8D327689-6377-4BCF-82CA-5E6C0C7F775F}" type="pres">
      <dgm:prSet presAssocID="{437BA189-8DA3-4065-9211-B18C6A2ED60D}" presName="hierChild2" presStyleCnt="0"/>
      <dgm:spPr/>
    </dgm:pt>
  </dgm:ptLst>
  <dgm:cxnLst>
    <dgm:cxn modelId="{617F9B0D-DECF-4BFE-AC9F-741ADDF7581C}" type="presOf" srcId="{3D2D7F3A-C555-4211-BE16-C956F6C80E59}" destId="{6D31E2AF-B4C6-44FE-BA5D-83E280FBACCC}" srcOrd="0" destOrd="0" presId="urn:microsoft.com/office/officeart/2005/8/layout/hierarchy1"/>
    <dgm:cxn modelId="{70601B55-5EBF-4A45-92DD-50BFCD9FB989}" type="presOf" srcId="{96CE9A5A-5A83-4C60-A9EF-61EC5CE7D958}" destId="{3798954D-18D8-407E-A500-06BD3106F07A}" srcOrd="0" destOrd="0" presId="urn:microsoft.com/office/officeart/2005/8/layout/hierarchy1"/>
    <dgm:cxn modelId="{1429D594-5481-4E4B-9C61-729B81647F5D}" srcId="{3D2D7F3A-C555-4211-BE16-C956F6C80E59}" destId="{96CE9A5A-5A83-4C60-A9EF-61EC5CE7D958}" srcOrd="0" destOrd="0" parTransId="{41299F31-7274-4D62-8345-A2FE722890FA}" sibTransId="{2C9EBA90-FFCD-4AED-AFED-89AF43AE3F03}"/>
    <dgm:cxn modelId="{97966895-4521-44B0-95B3-6A8597B70716}" type="presOf" srcId="{437BA189-8DA3-4065-9211-B18C6A2ED60D}" destId="{76D021EA-68D0-47FA-A536-A00FBBB93682}" srcOrd="0" destOrd="0" presId="urn:microsoft.com/office/officeart/2005/8/layout/hierarchy1"/>
    <dgm:cxn modelId="{EA37F2F1-C2F4-4897-940D-60A2759CFDCB}" srcId="{3D2D7F3A-C555-4211-BE16-C956F6C80E59}" destId="{437BA189-8DA3-4065-9211-B18C6A2ED60D}" srcOrd="1" destOrd="0" parTransId="{D2A93391-475B-4F79-9616-9AE5E9D345FB}" sibTransId="{E74596AD-F79C-4865-9263-612D0E170A3C}"/>
    <dgm:cxn modelId="{C79D6089-FF71-4B5C-B3D9-E3A5C81715F0}" type="presParOf" srcId="{6D31E2AF-B4C6-44FE-BA5D-83E280FBACCC}" destId="{C856BAD4-4247-4822-8D59-A7D091966680}" srcOrd="0" destOrd="0" presId="urn:microsoft.com/office/officeart/2005/8/layout/hierarchy1"/>
    <dgm:cxn modelId="{52E9ABB8-A397-4EC2-BC31-6FAD90DB0BF0}" type="presParOf" srcId="{C856BAD4-4247-4822-8D59-A7D091966680}" destId="{29F43AF0-0510-4B55-BCDC-03B9739F6856}" srcOrd="0" destOrd="0" presId="urn:microsoft.com/office/officeart/2005/8/layout/hierarchy1"/>
    <dgm:cxn modelId="{C48A5D88-B104-40E0-A6AA-F8181471B96B}" type="presParOf" srcId="{29F43AF0-0510-4B55-BCDC-03B9739F6856}" destId="{BDF5DB3E-0CA5-4749-8FDC-A29A74154F63}" srcOrd="0" destOrd="0" presId="urn:microsoft.com/office/officeart/2005/8/layout/hierarchy1"/>
    <dgm:cxn modelId="{CC28328F-2316-4B37-9F92-5A5B11732AE7}" type="presParOf" srcId="{29F43AF0-0510-4B55-BCDC-03B9739F6856}" destId="{3798954D-18D8-407E-A500-06BD3106F07A}" srcOrd="1" destOrd="0" presId="urn:microsoft.com/office/officeart/2005/8/layout/hierarchy1"/>
    <dgm:cxn modelId="{38D8F509-E732-48AC-A218-0FD88F08E524}" type="presParOf" srcId="{C856BAD4-4247-4822-8D59-A7D091966680}" destId="{465C02A6-E9D0-434E-95BF-6ECD6007A866}" srcOrd="1" destOrd="0" presId="urn:microsoft.com/office/officeart/2005/8/layout/hierarchy1"/>
    <dgm:cxn modelId="{D42E361B-E61E-4B61-8147-AFE8593EB7BA}" type="presParOf" srcId="{6D31E2AF-B4C6-44FE-BA5D-83E280FBACCC}" destId="{99EC42ED-6DB6-4BC4-AAB1-A72007C3FE9D}" srcOrd="1" destOrd="0" presId="urn:microsoft.com/office/officeart/2005/8/layout/hierarchy1"/>
    <dgm:cxn modelId="{6A976EB6-C5E2-4FB6-84DB-DB82A79A12F2}" type="presParOf" srcId="{99EC42ED-6DB6-4BC4-AAB1-A72007C3FE9D}" destId="{702DDE63-8031-4BE8-B395-0F277F0391A7}" srcOrd="0" destOrd="0" presId="urn:microsoft.com/office/officeart/2005/8/layout/hierarchy1"/>
    <dgm:cxn modelId="{56994D55-0F39-4FDC-BF34-220B1723B2B2}" type="presParOf" srcId="{702DDE63-8031-4BE8-B395-0F277F0391A7}" destId="{CB8218D7-E420-468F-954B-F83BF98D696B}" srcOrd="0" destOrd="0" presId="urn:microsoft.com/office/officeart/2005/8/layout/hierarchy1"/>
    <dgm:cxn modelId="{4A3C684D-4D69-46E8-892D-D7F4CF8BEBAE}" type="presParOf" srcId="{702DDE63-8031-4BE8-B395-0F277F0391A7}" destId="{76D021EA-68D0-47FA-A536-A00FBBB93682}" srcOrd="1" destOrd="0" presId="urn:microsoft.com/office/officeart/2005/8/layout/hierarchy1"/>
    <dgm:cxn modelId="{178AD752-30DF-4174-9558-320EA9C45145}" type="presParOf" srcId="{99EC42ED-6DB6-4BC4-AAB1-A72007C3FE9D}" destId="{8D327689-6377-4BCF-82CA-5E6C0C7F775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C3B80F-98ED-457C-ABD6-C4895A5463AD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B7DCFD51-2543-4DC6-9F52-985B9DEB01EB}">
      <dgm:prSet/>
      <dgm:spPr/>
      <dgm:t>
        <a:bodyPr/>
        <a:lstStyle/>
        <a:p>
          <a:r>
            <a:rPr lang="nl-NL"/>
            <a:t>Je werkt op je afdeling waar je nu stage loopt weer van een patiënt een geneeskundige methodiek uit</a:t>
          </a:r>
          <a:endParaRPr lang="en-US"/>
        </a:p>
      </dgm:t>
    </dgm:pt>
    <dgm:pt modelId="{653040A5-B656-4AB8-A6BD-78CD282F4518}" type="parTrans" cxnId="{1A738CE5-E42A-4ED2-971E-A5E5653158F2}">
      <dgm:prSet/>
      <dgm:spPr/>
      <dgm:t>
        <a:bodyPr/>
        <a:lstStyle/>
        <a:p>
          <a:endParaRPr lang="en-US"/>
        </a:p>
      </dgm:t>
    </dgm:pt>
    <dgm:pt modelId="{15030286-92A0-4B83-AB89-5CF1C218CA65}" type="sibTrans" cxnId="{1A738CE5-E42A-4ED2-971E-A5E5653158F2}">
      <dgm:prSet/>
      <dgm:spPr/>
      <dgm:t>
        <a:bodyPr/>
        <a:lstStyle/>
        <a:p>
          <a:endParaRPr lang="en-US"/>
        </a:p>
      </dgm:t>
    </dgm:pt>
    <dgm:pt modelId="{C5B2AB88-2618-4F47-8CC2-39BA7887EB4E}">
      <dgm:prSet/>
      <dgm:spPr/>
      <dgm:t>
        <a:bodyPr/>
        <a:lstStyle/>
        <a:p>
          <a:r>
            <a:rPr lang="nl-NL"/>
            <a:t>Je stemt weer af met je werkbegeleider. </a:t>
          </a:r>
          <a:endParaRPr lang="en-US"/>
        </a:p>
      </dgm:t>
    </dgm:pt>
    <dgm:pt modelId="{7A28B168-ED96-481C-88CB-8CECE8B9E85F}" type="parTrans" cxnId="{AF1B9884-EAE2-41B5-B907-DFB40DB0A31D}">
      <dgm:prSet/>
      <dgm:spPr/>
      <dgm:t>
        <a:bodyPr/>
        <a:lstStyle/>
        <a:p>
          <a:endParaRPr lang="en-US"/>
        </a:p>
      </dgm:t>
    </dgm:pt>
    <dgm:pt modelId="{93673510-1DE4-495D-BA1D-C7C1D8580369}" type="sibTrans" cxnId="{AF1B9884-EAE2-41B5-B907-DFB40DB0A31D}">
      <dgm:prSet/>
      <dgm:spPr/>
      <dgm:t>
        <a:bodyPr/>
        <a:lstStyle/>
        <a:p>
          <a:endParaRPr lang="en-US"/>
        </a:p>
      </dgm:t>
    </dgm:pt>
    <dgm:pt modelId="{A3B944F1-D217-4643-9FD1-CF18E01498CC}">
      <dgm:prSet/>
      <dgm:spPr/>
      <dgm:t>
        <a:bodyPr/>
        <a:lstStyle/>
        <a:p>
          <a:r>
            <a:rPr lang="nl-NL"/>
            <a:t>Je werkt weer in een groepje met 3 of 4 studenten. En je geeft elkaar feedback</a:t>
          </a:r>
          <a:endParaRPr lang="en-US"/>
        </a:p>
      </dgm:t>
    </dgm:pt>
    <dgm:pt modelId="{09A5922A-774E-4D47-B5BF-42CB0E2F757F}" type="parTrans" cxnId="{B950E1FB-5142-4675-8402-6E75EE076093}">
      <dgm:prSet/>
      <dgm:spPr/>
      <dgm:t>
        <a:bodyPr/>
        <a:lstStyle/>
        <a:p>
          <a:endParaRPr lang="en-US"/>
        </a:p>
      </dgm:t>
    </dgm:pt>
    <dgm:pt modelId="{49D23C5F-4913-4285-85CA-E3A187AD2627}" type="sibTrans" cxnId="{B950E1FB-5142-4675-8402-6E75EE076093}">
      <dgm:prSet/>
      <dgm:spPr/>
      <dgm:t>
        <a:bodyPr/>
        <a:lstStyle/>
        <a:p>
          <a:endParaRPr lang="en-US"/>
        </a:p>
      </dgm:t>
    </dgm:pt>
    <dgm:pt modelId="{637EE6F7-ABD6-4E8E-9BCA-A8126F3C59E2}">
      <dgm:prSet/>
      <dgm:spPr/>
      <dgm:t>
        <a:bodyPr/>
        <a:lstStyle/>
        <a:p>
          <a:r>
            <a:rPr lang="nl-NL"/>
            <a:t>Je maakt weer een verpleegkundige methodiek.        MAAR….</a:t>
          </a:r>
          <a:endParaRPr lang="en-US"/>
        </a:p>
      </dgm:t>
    </dgm:pt>
    <dgm:pt modelId="{96AFD29D-E177-4E25-B38A-727EFE127838}" type="parTrans" cxnId="{6D3474CE-F73F-4D57-BF59-5BD04052F95D}">
      <dgm:prSet/>
      <dgm:spPr/>
      <dgm:t>
        <a:bodyPr/>
        <a:lstStyle/>
        <a:p>
          <a:endParaRPr lang="en-US"/>
        </a:p>
      </dgm:t>
    </dgm:pt>
    <dgm:pt modelId="{8277720A-B059-4404-801C-DFBE8AE89784}" type="sibTrans" cxnId="{6D3474CE-F73F-4D57-BF59-5BD04052F95D}">
      <dgm:prSet/>
      <dgm:spPr/>
      <dgm:t>
        <a:bodyPr/>
        <a:lstStyle/>
        <a:p>
          <a:endParaRPr lang="en-US"/>
        </a:p>
      </dgm:t>
    </dgm:pt>
    <dgm:pt modelId="{57FE8068-5401-42E1-B2DD-D748B08DBE2C}" type="pres">
      <dgm:prSet presAssocID="{8FC3B80F-98ED-457C-ABD6-C4895A5463AD}" presName="linear" presStyleCnt="0">
        <dgm:presLayoutVars>
          <dgm:animLvl val="lvl"/>
          <dgm:resizeHandles val="exact"/>
        </dgm:presLayoutVars>
      </dgm:prSet>
      <dgm:spPr/>
    </dgm:pt>
    <dgm:pt modelId="{97F2DA4D-ABD9-4F18-A71A-BC2BF18328C4}" type="pres">
      <dgm:prSet presAssocID="{B7DCFD51-2543-4DC6-9F52-985B9DEB01EB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E24B179-CECE-45A8-99DE-B969343E9AAE}" type="pres">
      <dgm:prSet presAssocID="{15030286-92A0-4B83-AB89-5CF1C218CA65}" presName="spacer" presStyleCnt="0"/>
      <dgm:spPr/>
    </dgm:pt>
    <dgm:pt modelId="{D544BFBF-7DFC-4117-B5A1-10B92A8BECAE}" type="pres">
      <dgm:prSet presAssocID="{C5B2AB88-2618-4F47-8CC2-39BA7887EB4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B6863102-BC2D-462F-9493-F2FDB183A9E5}" type="pres">
      <dgm:prSet presAssocID="{93673510-1DE4-495D-BA1D-C7C1D8580369}" presName="spacer" presStyleCnt="0"/>
      <dgm:spPr/>
    </dgm:pt>
    <dgm:pt modelId="{AA161B0A-02B8-444F-9E31-DE4FB49B7896}" type="pres">
      <dgm:prSet presAssocID="{A3B944F1-D217-4643-9FD1-CF18E01498C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FBE03AA-1186-41E1-ADA3-4A971FFE7BD8}" type="pres">
      <dgm:prSet presAssocID="{49D23C5F-4913-4285-85CA-E3A187AD2627}" presName="spacer" presStyleCnt="0"/>
      <dgm:spPr/>
    </dgm:pt>
    <dgm:pt modelId="{9162F847-CDB4-4253-B6F2-DE500A539AE3}" type="pres">
      <dgm:prSet presAssocID="{637EE6F7-ABD6-4E8E-9BCA-A8126F3C59E2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9081A13-0C37-4261-A586-DEA0D7985681}" type="presOf" srcId="{A3B944F1-D217-4643-9FD1-CF18E01498CC}" destId="{AA161B0A-02B8-444F-9E31-DE4FB49B7896}" srcOrd="0" destOrd="0" presId="urn:microsoft.com/office/officeart/2005/8/layout/vList2"/>
    <dgm:cxn modelId="{48640B3F-AA77-45E6-B89D-C359FBD07B56}" type="presOf" srcId="{637EE6F7-ABD6-4E8E-9BCA-A8126F3C59E2}" destId="{9162F847-CDB4-4253-B6F2-DE500A539AE3}" srcOrd="0" destOrd="0" presId="urn:microsoft.com/office/officeart/2005/8/layout/vList2"/>
    <dgm:cxn modelId="{7951FF5D-1F78-4C89-875F-66F93136F883}" type="presOf" srcId="{8FC3B80F-98ED-457C-ABD6-C4895A5463AD}" destId="{57FE8068-5401-42E1-B2DD-D748B08DBE2C}" srcOrd="0" destOrd="0" presId="urn:microsoft.com/office/officeart/2005/8/layout/vList2"/>
    <dgm:cxn modelId="{AF1B9884-EAE2-41B5-B907-DFB40DB0A31D}" srcId="{8FC3B80F-98ED-457C-ABD6-C4895A5463AD}" destId="{C5B2AB88-2618-4F47-8CC2-39BA7887EB4E}" srcOrd="1" destOrd="0" parTransId="{7A28B168-ED96-481C-88CB-8CECE8B9E85F}" sibTransId="{93673510-1DE4-495D-BA1D-C7C1D8580369}"/>
    <dgm:cxn modelId="{EDEDD68B-0A15-4934-BB75-F33588C77688}" type="presOf" srcId="{C5B2AB88-2618-4F47-8CC2-39BA7887EB4E}" destId="{D544BFBF-7DFC-4117-B5A1-10B92A8BECAE}" srcOrd="0" destOrd="0" presId="urn:microsoft.com/office/officeart/2005/8/layout/vList2"/>
    <dgm:cxn modelId="{764CB7BB-D66F-4140-8E82-EC373038CA6F}" type="presOf" srcId="{B7DCFD51-2543-4DC6-9F52-985B9DEB01EB}" destId="{97F2DA4D-ABD9-4F18-A71A-BC2BF18328C4}" srcOrd="0" destOrd="0" presId="urn:microsoft.com/office/officeart/2005/8/layout/vList2"/>
    <dgm:cxn modelId="{6D3474CE-F73F-4D57-BF59-5BD04052F95D}" srcId="{8FC3B80F-98ED-457C-ABD6-C4895A5463AD}" destId="{637EE6F7-ABD6-4E8E-9BCA-A8126F3C59E2}" srcOrd="3" destOrd="0" parTransId="{96AFD29D-E177-4E25-B38A-727EFE127838}" sibTransId="{8277720A-B059-4404-801C-DFBE8AE89784}"/>
    <dgm:cxn modelId="{1A738CE5-E42A-4ED2-971E-A5E5653158F2}" srcId="{8FC3B80F-98ED-457C-ABD6-C4895A5463AD}" destId="{B7DCFD51-2543-4DC6-9F52-985B9DEB01EB}" srcOrd="0" destOrd="0" parTransId="{653040A5-B656-4AB8-A6BD-78CD282F4518}" sibTransId="{15030286-92A0-4B83-AB89-5CF1C218CA65}"/>
    <dgm:cxn modelId="{B950E1FB-5142-4675-8402-6E75EE076093}" srcId="{8FC3B80F-98ED-457C-ABD6-C4895A5463AD}" destId="{A3B944F1-D217-4643-9FD1-CF18E01498CC}" srcOrd="2" destOrd="0" parTransId="{09A5922A-774E-4D47-B5BF-42CB0E2F757F}" sibTransId="{49D23C5F-4913-4285-85CA-E3A187AD2627}"/>
    <dgm:cxn modelId="{D5AD8258-266D-4042-A0F8-B3A9D47707A6}" type="presParOf" srcId="{57FE8068-5401-42E1-B2DD-D748B08DBE2C}" destId="{97F2DA4D-ABD9-4F18-A71A-BC2BF18328C4}" srcOrd="0" destOrd="0" presId="urn:microsoft.com/office/officeart/2005/8/layout/vList2"/>
    <dgm:cxn modelId="{C3CAB1C3-0AA6-4406-A0ED-0F6F11A6E6D6}" type="presParOf" srcId="{57FE8068-5401-42E1-B2DD-D748B08DBE2C}" destId="{5E24B179-CECE-45A8-99DE-B969343E9AAE}" srcOrd="1" destOrd="0" presId="urn:microsoft.com/office/officeart/2005/8/layout/vList2"/>
    <dgm:cxn modelId="{95174393-ABC3-435C-BDE1-A18818F588AF}" type="presParOf" srcId="{57FE8068-5401-42E1-B2DD-D748B08DBE2C}" destId="{D544BFBF-7DFC-4117-B5A1-10B92A8BECAE}" srcOrd="2" destOrd="0" presId="urn:microsoft.com/office/officeart/2005/8/layout/vList2"/>
    <dgm:cxn modelId="{1AF973C6-98D6-4771-B903-E47E00918969}" type="presParOf" srcId="{57FE8068-5401-42E1-B2DD-D748B08DBE2C}" destId="{B6863102-BC2D-462F-9493-F2FDB183A9E5}" srcOrd="3" destOrd="0" presId="urn:microsoft.com/office/officeart/2005/8/layout/vList2"/>
    <dgm:cxn modelId="{2A1E53F4-FDE9-4F99-AB76-BB75111ED0B8}" type="presParOf" srcId="{57FE8068-5401-42E1-B2DD-D748B08DBE2C}" destId="{AA161B0A-02B8-444F-9E31-DE4FB49B7896}" srcOrd="4" destOrd="0" presId="urn:microsoft.com/office/officeart/2005/8/layout/vList2"/>
    <dgm:cxn modelId="{513A505B-6019-42B1-925C-BEE68FE512D2}" type="presParOf" srcId="{57FE8068-5401-42E1-B2DD-D748B08DBE2C}" destId="{1FBE03AA-1186-41E1-ADA3-4A971FFE7BD8}" srcOrd="5" destOrd="0" presId="urn:microsoft.com/office/officeart/2005/8/layout/vList2"/>
    <dgm:cxn modelId="{07DB936D-FB8E-455A-AD07-8051B27D868D}" type="presParOf" srcId="{57FE8068-5401-42E1-B2DD-D748B08DBE2C}" destId="{9162F847-CDB4-4253-B6F2-DE500A539AE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F5DB3E-0CA5-4749-8FDC-A29A74154F63}">
      <dsp:nvSpPr>
        <dsp:cNvPr id="0" name=""/>
        <dsp:cNvSpPr/>
      </dsp:nvSpPr>
      <dsp:spPr>
        <a:xfrm>
          <a:off x="1172" y="324019"/>
          <a:ext cx="4115155" cy="26131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98954D-18D8-407E-A500-06BD3106F07A}">
      <dsp:nvSpPr>
        <dsp:cNvPr id="0" name=""/>
        <dsp:cNvSpPr/>
      </dsp:nvSpPr>
      <dsp:spPr>
        <a:xfrm>
          <a:off x="458411" y="758396"/>
          <a:ext cx="4115155" cy="26131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200" kern="1200"/>
            <a:t>Herhaling van thema 2</a:t>
          </a:r>
          <a:endParaRPr lang="en-US" sz="5200" kern="1200"/>
        </a:p>
      </dsp:txBody>
      <dsp:txXfrm>
        <a:off x="534947" y="834932"/>
        <a:ext cx="3962083" cy="2460051"/>
      </dsp:txXfrm>
    </dsp:sp>
    <dsp:sp modelId="{CB8218D7-E420-468F-954B-F83BF98D696B}">
      <dsp:nvSpPr>
        <dsp:cNvPr id="0" name=""/>
        <dsp:cNvSpPr/>
      </dsp:nvSpPr>
      <dsp:spPr>
        <a:xfrm>
          <a:off x="5030807" y="324019"/>
          <a:ext cx="4115155" cy="261312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D021EA-68D0-47FA-A536-A00FBBB93682}">
      <dsp:nvSpPr>
        <dsp:cNvPr id="0" name=""/>
        <dsp:cNvSpPr/>
      </dsp:nvSpPr>
      <dsp:spPr>
        <a:xfrm>
          <a:off x="5488046" y="758396"/>
          <a:ext cx="4115155" cy="261312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5200" kern="1200"/>
            <a:t>Maar toch anders</a:t>
          </a:r>
          <a:endParaRPr lang="en-US" sz="5200" kern="1200"/>
        </a:p>
      </dsp:txBody>
      <dsp:txXfrm>
        <a:off x="5564582" y="834932"/>
        <a:ext cx="3962083" cy="24600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F2DA4D-ABD9-4F18-A71A-BC2BF18328C4}">
      <dsp:nvSpPr>
        <dsp:cNvPr id="0" name=""/>
        <dsp:cNvSpPr/>
      </dsp:nvSpPr>
      <dsp:spPr>
        <a:xfrm>
          <a:off x="0" y="29769"/>
          <a:ext cx="9604375" cy="865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Je werkt op je afdeling waar je nu stage loopt weer van een patiënt een geneeskundige methodiek uit</a:t>
          </a:r>
          <a:endParaRPr lang="en-US" sz="2000" kern="1200"/>
        </a:p>
      </dsp:txBody>
      <dsp:txXfrm>
        <a:off x="42265" y="72034"/>
        <a:ext cx="9519845" cy="781270"/>
      </dsp:txXfrm>
    </dsp:sp>
    <dsp:sp modelId="{D544BFBF-7DFC-4117-B5A1-10B92A8BECAE}">
      <dsp:nvSpPr>
        <dsp:cNvPr id="0" name=""/>
        <dsp:cNvSpPr/>
      </dsp:nvSpPr>
      <dsp:spPr>
        <a:xfrm>
          <a:off x="0" y="953169"/>
          <a:ext cx="9604375" cy="865800"/>
        </a:xfrm>
        <a:prstGeom prst="roundRect">
          <a:avLst/>
        </a:prstGeom>
        <a:solidFill>
          <a:schemeClr val="accent2">
            <a:hueOff val="-342577"/>
            <a:satOff val="279"/>
            <a:lumOff val="-176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Je stemt weer af met je werkbegeleider. </a:t>
          </a:r>
          <a:endParaRPr lang="en-US" sz="2000" kern="1200"/>
        </a:p>
      </dsp:txBody>
      <dsp:txXfrm>
        <a:off x="42265" y="995434"/>
        <a:ext cx="9519845" cy="781270"/>
      </dsp:txXfrm>
    </dsp:sp>
    <dsp:sp modelId="{AA161B0A-02B8-444F-9E31-DE4FB49B7896}">
      <dsp:nvSpPr>
        <dsp:cNvPr id="0" name=""/>
        <dsp:cNvSpPr/>
      </dsp:nvSpPr>
      <dsp:spPr>
        <a:xfrm>
          <a:off x="0" y="1876570"/>
          <a:ext cx="9604375" cy="865800"/>
        </a:xfrm>
        <a:prstGeom prst="roundRect">
          <a:avLst/>
        </a:prstGeom>
        <a:solidFill>
          <a:schemeClr val="accent2">
            <a:hueOff val="-685154"/>
            <a:satOff val="559"/>
            <a:lumOff val="-352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Je werkt weer in een groepje met 3 of 4 studenten. En je geeft elkaar feedback</a:t>
          </a:r>
          <a:endParaRPr lang="en-US" sz="2000" kern="1200"/>
        </a:p>
      </dsp:txBody>
      <dsp:txXfrm>
        <a:off x="42265" y="1918835"/>
        <a:ext cx="9519845" cy="781270"/>
      </dsp:txXfrm>
    </dsp:sp>
    <dsp:sp modelId="{9162F847-CDB4-4253-B6F2-DE500A539AE3}">
      <dsp:nvSpPr>
        <dsp:cNvPr id="0" name=""/>
        <dsp:cNvSpPr/>
      </dsp:nvSpPr>
      <dsp:spPr>
        <a:xfrm>
          <a:off x="0" y="2799969"/>
          <a:ext cx="9604375" cy="865800"/>
        </a:xfrm>
        <a:prstGeom prst="roundRect">
          <a:avLst/>
        </a:prstGeom>
        <a:solidFill>
          <a:schemeClr val="accent2">
            <a:hueOff val="-1027731"/>
            <a:satOff val="838"/>
            <a:lumOff val="-529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000" kern="1200"/>
            <a:t>Je maakt weer een verpleegkundige methodiek.        MAAR….</a:t>
          </a:r>
          <a:endParaRPr lang="en-US" sz="2000" kern="1200"/>
        </a:p>
      </dsp:txBody>
      <dsp:txXfrm>
        <a:off x="42265" y="2842234"/>
        <a:ext cx="9519845" cy="7812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5848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8748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554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9006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56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430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4756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2710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784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2044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719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‹nr.›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876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454B2E-D2DB-42C2-A224-BCEC47B86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8B61146-1CF0-40E1-B66E-C22BD9207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F54F0F2-6EA4-46AC-A9A3-99C714F4C5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4987" y="802299"/>
            <a:ext cx="9089865" cy="3703960"/>
          </a:xfrm>
        </p:spPr>
        <p:txBody>
          <a:bodyPr>
            <a:normAutofit/>
          </a:bodyPr>
          <a:lstStyle/>
          <a:p>
            <a:r>
              <a:rPr lang="nl-NL" dirty="0"/>
              <a:t>Start thema 5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F07E9F3-5BCF-481A-83BC-643EC2EB5A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4988" y="4941662"/>
            <a:ext cx="9089864" cy="977621"/>
          </a:xfrm>
        </p:spPr>
        <p:txBody>
          <a:bodyPr>
            <a:normAutofit/>
          </a:bodyPr>
          <a:lstStyle/>
          <a:p>
            <a:r>
              <a:rPr lang="nl-NL" dirty="0"/>
              <a:t>Jij als verpleegkundige  in het ziekenhuis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AE5065C-30A9-480A-9E93-74CC149029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037976" y="4768183"/>
            <a:ext cx="8381762" cy="0"/>
          </a:xfrm>
          <a:prstGeom prst="line">
            <a:avLst/>
          </a:prstGeom>
          <a:ln w="3810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D5165267-B23F-4016-85F9-10FFB34713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97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914"/>
    </mc:Choice>
    <mc:Fallback xmlns="">
      <p:transition spd="slow" advTm="24914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7980C74-AF2A-4450-847A-E743B22A26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CCC6FAC-7E96-41EB-A69B-BA5403CEB5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</p:spPr>
        <p:txBody>
          <a:bodyPr>
            <a:normAutofit/>
          </a:bodyPr>
          <a:lstStyle/>
          <a:p>
            <a:r>
              <a:rPr lang="nl-NL" dirty="0"/>
              <a:t>Iets ouds en iets nieuws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9CE1AD2-68C8-4D23-BCA6-A6714F325D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30874" y="1996645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698C92D5-DA82-49A4-B257-78C3125FA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DC518768-56CB-4362-A0F8-D35EC6EC06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2694912"/>
              </p:ext>
            </p:extLst>
          </p:nvPr>
        </p:nvGraphicFramePr>
        <p:xfrm>
          <a:off x="1130270" y="2502076"/>
          <a:ext cx="9604375" cy="3695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57131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337"/>
    </mc:Choice>
    <mc:Fallback xmlns="">
      <p:transition spd="slow" advTm="22337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0">
            <a:extLst>
              <a:ext uri="{FF2B5EF4-FFF2-40B4-BE49-F238E27FC236}">
                <a16:creationId xmlns:a16="http://schemas.microsoft.com/office/drawing/2014/main" id="{77980C74-AF2A-4450-847A-E743B22A26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91800EF-D949-4934-A9D0-0924B51BD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</p:spPr>
        <p:txBody>
          <a:bodyPr>
            <a:normAutofit/>
          </a:bodyPr>
          <a:lstStyle/>
          <a:p>
            <a:r>
              <a:rPr lang="nl-NL"/>
              <a:t>Wat is de herhaling? </a:t>
            </a:r>
          </a:p>
        </p:txBody>
      </p:sp>
      <p:cxnSp>
        <p:nvCxnSpPr>
          <p:cNvPr id="38" name="Straight Connector 32">
            <a:extLst>
              <a:ext uri="{FF2B5EF4-FFF2-40B4-BE49-F238E27FC236}">
                <a16:creationId xmlns:a16="http://schemas.microsoft.com/office/drawing/2014/main" id="{E9CE1AD2-68C8-4D23-BCA6-A6714F325D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30874" y="1996645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" name="Rectangle 34">
            <a:extLst>
              <a:ext uri="{FF2B5EF4-FFF2-40B4-BE49-F238E27FC236}">
                <a16:creationId xmlns:a16="http://schemas.microsoft.com/office/drawing/2014/main" id="{698C92D5-DA82-49A4-B257-78C3125FA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40" name="Tijdelijke aanduiding voor inhoud 2">
            <a:extLst>
              <a:ext uri="{FF2B5EF4-FFF2-40B4-BE49-F238E27FC236}">
                <a16:creationId xmlns:a16="http://schemas.microsoft.com/office/drawing/2014/main" id="{A4C97852-D015-4566-8347-D924BC68A9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3647793"/>
              </p:ext>
            </p:extLst>
          </p:nvPr>
        </p:nvGraphicFramePr>
        <p:xfrm>
          <a:off x="1130270" y="2502076"/>
          <a:ext cx="9604375" cy="36955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4936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2804"/>
    </mc:Choice>
    <mc:Fallback xmlns="">
      <p:transition spd="slow" advTm="102804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0410388-B912-4E1F-B90C-DF751CC58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 anchor="t"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Wat is nieuw? </a:t>
            </a:r>
          </a:p>
        </p:txBody>
      </p:sp>
      <p:sp>
        <p:nvSpPr>
          <p:cNvPr id="33" name="Tijdelijke aanduiding voor inhoud 2">
            <a:extLst>
              <a:ext uri="{FF2B5EF4-FFF2-40B4-BE49-F238E27FC236}">
                <a16:creationId xmlns:a16="http://schemas.microsoft.com/office/drawing/2014/main" id="{6E90F333-279B-4BEE-80F5-83BF4EFFAE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/>
          </a:bodyPr>
          <a:lstStyle/>
          <a:p>
            <a:r>
              <a:rPr lang="nl-NL" dirty="0"/>
              <a:t>Deze 4 beschreven verpleegproblemen zijn opgesteld op basis van prioriteit, waarbij de reden van prioritering wordt uitgelegd. Om tot een prioritering te komen maak je gebruik van het redeneerweb.  </a:t>
            </a:r>
          </a:p>
          <a:p>
            <a:r>
              <a:rPr lang="nl-NL" dirty="0"/>
              <a:t>Twee problemen werk je uit volgens de PES, het doel formuleer je SMART, je benoemt interventies vanuit de praktijk. Verder geef je aan wanneer en hoe je evalueert.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3602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5640"/>
    </mc:Choice>
    <mc:Fallback xmlns="">
      <p:transition spd="slow" advTm="12564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6309553-2824-44DA-9CBA-F0C902B18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 anchor="t"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Wat is nieuw, vervolg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2C656CA-81C3-4554-8597-5AF2E7C72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/>
          </a:bodyPr>
          <a:lstStyle/>
          <a:p>
            <a:r>
              <a:rPr lang="nl-NL" dirty="0"/>
              <a:t>De andere twee problemen werk je alleen uit met behulp van het Zakboek Verpleegkundige diagnoses van </a:t>
            </a:r>
            <a:r>
              <a:rPr lang="nl-NL" dirty="0" err="1"/>
              <a:t>Carpenito</a:t>
            </a:r>
            <a:r>
              <a:rPr lang="nl-NL" dirty="0"/>
              <a:t>.</a:t>
            </a:r>
          </a:p>
          <a:p>
            <a:r>
              <a:rPr lang="nl-NL" dirty="0"/>
              <a:t>Je benoemt de verpleegkundige diagnose, etiologie, symptomen, NOC en NIC.  Waarbij je benoemt wat wel of niet van toepassing is op jouw patiënt.</a:t>
            </a:r>
          </a:p>
          <a:p>
            <a:r>
              <a:rPr lang="nl-NL" dirty="0"/>
              <a:t>Je zoomt meer in op de evaluatie. Er is een nadrukkelijk onderscheid tussen proces en product evaluatie. Hierover volgt nog een les. </a:t>
            </a:r>
          </a:p>
        </p:txBody>
      </p:sp>
    </p:spTree>
    <p:extLst>
      <p:ext uri="{BB962C8B-B14F-4D97-AF65-F5344CB8AC3E}">
        <p14:creationId xmlns:p14="http://schemas.microsoft.com/office/powerpoint/2010/main" val="942168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8247"/>
    </mc:Choice>
    <mc:Fallback xmlns="">
      <p:transition spd="slow" advTm="38247"/>
    </mc:Fallback>
  </mc:AlternateContent>
</p:sld>
</file>

<file path=ppt/theme/theme1.xml><?xml version="1.0" encoding="utf-8"?>
<a:theme xmlns:a="http://schemas.openxmlformats.org/drawingml/2006/main" name="Galerie">
  <a:themeElements>
    <a:clrScheme name="Galerie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erie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e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75B45D947B1A46B7537DDD4351FC76" ma:contentTypeVersion="13" ma:contentTypeDescription="Een nieuw document maken." ma:contentTypeScope="" ma:versionID="8d1f08d832fc18c07a40c274e227f820">
  <xsd:schema xmlns:xsd="http://www.w3.org/2001/XMLSchema" xmlns:xs="http://www.w3.org/2001/XMLSchema" xmlns:p="http://schemas.microsoft.com/office/2006/metadata/properties" xmlns:ns3="5bf86457-a5ee-4b57-b6dc-29cd12a2b6d3" xmlns:ns4="0dd0bd30-6f9a-4213-96a8-2d723c8eeef5" targetNamespace="http://schemas.microsoft.com/office/2006/metadata/properties" ma:root="true" ma:fieldsID="23ee11854122b724edba18079e98f5bc" ns3:_="" ns4:_="">
    <xsd:import namespace="5bf86457-a5ee-4b57-b6dc-29cd12a2b6d3"/>
    <xsd:import namespace="0dd0bd30-6f9a-4213-96a8-2d723c8eeef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f86457-a5ee-4b57-b6dc-29cd12a2b6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d0bd30-6f9a-4213-96a8-2d723c8eeef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116357-167D-44BF-916E-3DA7F3390BD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B2D5A7E-6884-4F85-8448-51873CDC73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E3DFBBC-F6FB-432C-9871-BF8C84F647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f86457-a5ee-4b57-b6dc-29cd12a2b6d3"/>
    <ds:schemaRef ds:uri="0dd0bd30-6f9a-4213-96a8-2d723c8eee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12</TotalTime>
  <Words>222</Words>
  <Application>Microsoft Office PowerPoint</Application>
  <PresentationFormat>Breedbeeld</PresentationFormat>
  <Paragraphs>21</Paragraphs>
  <Slides>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Palatino Linotype</vt:lpstr>
      <vt:lpstr>Galerie</vt:lpstr>
      <vt:lpstr>Start thema 5</vt:lpstr>
      <vt:lpstr>Iets ouds en iets nieuws</vt:lpstr>
      <vt:lpstr>Wat is de herhaling? </vt:lpstr>
      <vt:lpstr>Wat is nieuw? </vt:lpstr>
      <vt:lpstr>Wat is nieuw, vervolg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Start thema 5</dc:title>
  <dc:creator>w.steendam@gmail.com</dc:creator>
  <cp:lastModifiedBy>Ester Varwijk</cp:lastModifiedBy>
  <cp:revision>3</cp:revision>
  <dcterms:created xsi:type="dcterms:W3CDTF">2020-04-02T14:27:31Z</dcterms:created>
  <dcterms:modified xsi:type="dcterms:W3CDTF">2021-03-26T13:16:16Z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0x0101007475B45D947B1A46B7537DDD4351FC76</vt:lpwstr>
  </property>
</Properties>
</file>